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6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</a:t>
            </a:r>
            <a:r>
              <a:rPr lang="en-US"/>
              <a:t>User Input Data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45AEB-9B61-85FB-6B38-78604B07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3641</TotalTime>
  <Words>531</Words>
  <Application>Microsoft Office PowerPoint</Application>
  <PresentationFormat>Widescreen</PresentationFormat>
  <Paragraphs>69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47</cp:revision>
  <dcterms:created xsi:type="dcterms:W3CDTF">2025-03-29T02:21:23Z</dcterms:created>
  <dcterms:modified xsi:type="dcterms:W3CDTF">2025-04-04T12:54:19Z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